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01.03.2020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dirty="0" smtClean="0">
                <a:latin typeface="Comic Sans MS" pitchFamily="66" charset="0"/>
              </a:rPr>
              <a:t/>
            </a:r>
            <a:br>
              <a:rPr lang="pl-PL" sz="4800" dirty="0" smtClean="0">
                <a:latin typeface="Comic Sans MS" pitchFamily="66" charset="0"/>
              </a:rPr>
            </a:br>
            <a:r>
              <a:rPr lang="pl-PL" sz="8000" b="1" dirty="0" smtClean="0">
                <a:latin typeface="Comic Sans MS" pitchFamily="66" charset="0"/>
              </a:rPr>
              <a:t>Droga </a:t>
            </a:r>
            <a:r>
              <a:rPr lang="pl-PL" sz="8000" b="1" dirty="0" smtClean="0">
                <a:latin typeface="Comic Sans MS" pitchFamily="66" charset="0"/>
              </a:rPr>
              <a:t/>
            </a:r>
            <a:br>
              <a:rPr lang="pl-PL" sz="8000" b="1" dirty="0" smtClean="0">
                <a:latin typeface="Comic Sans MS" pitchFamily="66" charset="0"/>
              </a:rPr>
            </a:br>
            <a:r>
              <a:rPr lang="pl-PL" sz="8000" b="1" dirty="0" smtClean="0">
                <a:latin typeface="Comic Sans MS" pitchFamily="66" charset="0"/>
              </a:rPr>
              <a:t>Krzyżowa </a:t>
            </a:r>
            <a:r>
              <a:rPr lang="pl-PL" sz="6000" b="1" dirty="0" smtClean="0">
                <a:latin typeface="Comic Sans MS" pitchFamily="66" charset="0"/>
              </a:rPr>
              <a:t/>
            </a:r>
            <a:br>
              <a:rPr lang="pl-PL" sz="6000" b="1" dirty="0" smtClean="0">
                <a:latin typeface="Comic Sans MS" pitchFamily="66" charset="0"/>
              </a:rPr>
            </a:br>
            <a:r>
              <a:rPr lang="pl-PL" sz="6000" dirty="0" smtClean="0">
                <a:latin typeface="Comic Sans MS" pitchFamily="66" charset="0"/>
              </a:rPr>
              <a:t/>
            </a:r>
            <a:br>
              <a:rPr lang="pl-PL" sz="6000" dirty="0" smtClean="0">
                <a:latin typeface="Comic Sans MS" pitchFamily="66" charset="0"/>
              </a:rPr>
            </a:br>
            <a:r>
              <a:rPr lang="pl-PL" sz="6000" dirty="0" smtClean="0">
                <a:latin typeface="Comic Sans MS" pitchFamily="66" charset="0"/>
              </a:rPr>
              <a:t>„ Zbawienie</a:t>
            </a:r>
            <a:br>
              <a:rPr lang="pl-PL" sz="6000" dirty="0" smtClean="0">
                <a:latin typeface="Comic Sans MS" pitchFamily="66" charset="0"/>
              </a:rPr>
            </a:br>
            <a:r>
              <a:rPr lang="pl-PL" sz="6000" dirty="0" smtClean="0">
                <a:latin typeface="Comic Sans MS" pitchFamily="66" charset="0"/>
              </a:rPr>
              <a:t>   przyszło </a:t>
            </a:r>
            <a:br>
              <a:rPr lang="pl-PL" sz="6000" dirty="0" smtClean="0">
                <a:latin typeface="Comic Sans MS" pitchFamily="66" charset="0"/>
              </a:rPr>
            </a:br>
            <a:r>
              <a:rPr lang="pl-PL" sz="6000" dirty="0" smtClean="0">
                <a:latin typeface="Comic Sans MS" pitchFamily="66" charset="0"/>
              </a:rPr>
              <a:t>     przez</a:t>
            </a:r>
            <a:br>
              <a:rPr lang="pl-PL" sz="6000" dirty="0" smtClean="0">
                <a:latin typeface="Comic Sans MS" pitchFamily="66" charset="0"/>
              </a:rPr>
            </a:br>
            <a:r>
              <a:rPr lang="pl-PL" sz="6000" dirty="0" smtClean="0">
                <a:latin typeface="Comic Sans MS" pitchFamily="66" charset="0"/>
              </a:rPr>
              <a:t>      krzyż…”</a:t>
            </a:r>
            <a:r>
              <a:rPr lang="pl-PL" sz="4800" dirty="0" smtClean="0">
                <a:latin typeface="Comic Sans MS" pitchFamily="66" charset="0"/>
              </a:rPr>
              <a:t/>
            </a:r>
            <a:br>
              <a:rPr lang="pl-PL" sz="4800" dirty="0" smtClean="0">
                <a:latin typeface="Comic Sans MS" pitchFamily="66" charset="0"/>
              </a:rPr>
            </a:br>
            <a:r>
              <a:rPr lang="pl-PL" sz="4800" dirty="0" smtClean="0">
                <a:latin typeface="Comic Sans MS" pitchFamily="66" charset="0"/>
              </a:rPr>
              <a:t/>
            </a:r>
            <a:br>
              <a:rPr lang="pl-PL" sz="4800" dirty="0" smtClean="0">
                <a:latin typeface="Comic Sans MS" pitchFamily="66" charset="0"/>
              </a:rPr>
            </a:br>
            <a:endParaRPr lang="pl-PL" sz="4800" dirty="0">
              <a:latin typeface="Comic Sans MS" pitchFamily="66" charset="0"/>
            </a:endParaRPr>
          </a:p>
        </p:txBody>
      </p:sp>
      <p:sp>
        <p:nvSpPr>
          <p:cNvPr id="16386" name="AutoShape 2" descr="Znalezione obrazy dla zapytania: krzy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388" name="AutoShape 4" descr="Znalezione obrazy dla zapytania: krzy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6389" name="Picture 5" descr="C:\Users\Siostry\Desktop\krzyz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29322" y="0"/>
            <a:ext cx="3214678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IX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Trzeci upadek Jezusa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2757478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123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72198" y="0"/>
            <a:ext cx="3071802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Stacja X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           z szat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obnażony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 </a:t>
            </a: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4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150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786446" y="0"/>
            <a:ext cx="3357554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XI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do krzyża przybity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2757478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223"/>
            <a:ext cx="6072198" cy="689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2132" y="0"/>
            <a:ext cx="3571868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XII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          na krzyżu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umiera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 </a:t>
            </a: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86380" y="0"/>
            <a:ext cx="3857620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XIII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          z krzyża zdjęty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578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86380" y="0"/>
            <a:ext cx="3857620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XIV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            do grobu złożony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5500694" cy="690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pl-PL" sz="7200" b="1" dirty="0" smtClean="0">
                <a:latin typeface="Comic Sans MS" pitchFamily="66" charset="0"/>
              </a:rPr>
              <a:t>Któryś za nas</a:t>
            </a:r>
            <a:br>
              <a:rPr lang="pl-PL" sz="7200" b="1" dirty="0" smtClean="0">
                <a:latin typeface="Comic Sans MS" pitchFamily="66" charset="0"/>
              </a:rPr>
            </a:br>
            <a:r>
              <a:rPr lang="pl-PL" sz="7200" b="1" dirty="0" smtClean="0">
                <a:latin typeface="Comic Sans MS" pitchFamily="66" charset="0"/>
              </a:rPr>
              <a:t> cierpiał rany </a:t>
            </a:r>
            <a:br>
              <a:rPr lang="pl-PL" sz="7200" b="1" dirty="0" smtClean="0">
                <a:latin typeface="Comic Sans MS" pitchFamily="66" charset="0"/>
              </a:rPr>
            </a:br>
            <a:r>
              <a:rPr lang="pl-PL" sz="7200" b="1" dirty="0" smtClean="0">
                <a:latin typeface="Comic Sans MS" pitchFamily="66" charset="0"/>
              </a:rPr>
              <a:t>Jezu Chryste </a:t>
            </a:r>
            <a:br>
              <a:rPr lang="pl-PL" sz="7200" b="1" dirty="0" smtClean="0">
                <a:latin typeface="Comic Sans MS" pitchFamily="66" charset="0"/>
              </a:rPr>
            </a:br>
            <a:r>
              <a:rPr lang="pl-PL" sz="7200" b="1" dirty="0" smtClean="0">
                <a:latin typeface="Comic Sans MS" pitchFamily="66" charset="0"/>
              </a:rPr>
              <a:t>zmiłuj się </a:t>
            </a:r>
            <a:br>
              <a:rPr lang="pl-PL" sz="7200" b="1" dirty="0" smtClean="0">
                <a:latin typeface="Comic Sans MS" pitchFamily="66" charset="0"/>
              </a:rPr>
            </a:br>
            <a:r>
              <a:rPr lang="pl-PL" sz="7200" b="1" dirty="0" smtClean="0">
                <a:latin typeface="Comic Sans MS" pitchFamily="66" charset="0"/>
              </a:rPr>
              <a:t>nad nami.</a:t>
            </a:r>
            <a:endParaRPr lang="pl-PL" sz="72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1971660" cy="4525963"/>
          </a:xfrm>
        </p:spPr>
        <p:txBody>
          <a:bodyPr/>
          <a:lstStyle/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00760" y="0"/>
            <a:ext cx="3143240" cy="6858000"/>
          </a:xfrm>
        </p:spPr>
        <p:txBody>
          <a:bodyPr>
            <a:normAutofit/>
          </a:bodyPr>
          <a:lstStyle/>
          <a:p>
            <a:r>
              <a:rPr lang="pl-PL" sz="4800" dirty="0" smtClean="0">
                <a:effectLst/>
                <a:latin typeface="Comic Sans MS" pitchFamily="66" charset="0"/>
                <a:cs typeface="Courier New" pitchFamily="49" charset="0"/>
              </a:rPr>
              <a:t>Stacja I</a:t>
            </a:r>
            <a:br>
              <a:rPr lang="pl-PL" sz="4800" dirty="0" smtClean="0">
                <a:effectLst/>
                <a:latin typeface="Comic Sans MS" pitchFamily="66" charset="0"/>
                <a:cs typeface="Courier New" pitchFamily="49" charset="0"/>
              </a:rPr>
            </a:br>
            <a:r>
              <a:rPr lang="pl-PL" sz="4800" dirty="0" smtClean="0">
                <a:effectLst/>
                <a:latin typeface="Comic Sans MS" pitchFamily="66" charset="0"/>
                <a:cs typeface="Courier New" pitchFamily="49" charset="0"/>
              </a:rPr>
              <a:t/>
            </a:r>
            <a:br>
              <a:rPr lang="pl-PL" sz="4800" dirty="0" smtClean="0">
                <a:effectLst/>
                <a:latin typeface="Comic Sans MS" pitchFamily="66" charset="0"/>
                <a:cs typeface="Courier New" pitchFamily="49" charset="0"/>
              </a:rPr>
            </a:br>
            <a:r>
              <a:rPr lang="pl-PL" sz="4800" dirty="0" smtClean="0">
                <a:effectLst/>
                <a:latin typeface="Comic Sans MS" pitchFamily="66" charset="0"/>
                <a:cs typeface="Courier New" pitchFamily="49" charset="0"/>
              </a:rPr>
              <a:t>Jezus             na śmierć skazany</a:t>
            </a:r>
            <a:br>
              <a:rPr lang="pl-PL" sz="4800" dirty="0" smtClean="0">
                <a:effectLst/>
                <a:latin typeface="Comic Sans MS" pitchFamily="66" charset="0"/>
                <a:cs typeface="Courier New" pitchFamily="49" charset="0"/>
              </a:rPr>
            </a:br>
            <a:endParaRPr lang="pl-PL" sz="4800" dirty="0">
              <a:effectLst/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2828916" cy="4709160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621"/>
            <a:ext cx="6072198" cy="689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29322" y="0"/>
            <a:ext cx="3214678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II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bierze krzyż na swoje ramiona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007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715008" y="0"/>
            <a:ext cx="3428992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III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Pierwszy upadek Jezusa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71604" y="2214554"/>
            <a:ext cx="1543032" cy="1900238"/>
          </a:xfrm>
        </p:spPr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742"/>
            <a:ext cx="5786446" cy="6883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00760" y="0"/>
            <a:ext cx="3143240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IV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spotyka Matkę swoją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pPr>
              <a:buNone/>
            </a:pPr>
            <a:endParaRPr lang="pl-P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603578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15074" y="0"/>
            <a:ext cx="2928926" cy="6858000"/>
          </a:xfrm>
        </p:spPr>
        <p:txBody>
          <a:bodyPr>
            <a:normAutofit fontScale="90000"/>
          </a:bodyPr>
          <a:lstStyle/>
          <a:p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Stacja V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Szymon   z Cyreny pomaga Jezusowi dźwigać krzyż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150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29322" y="0"/>
            <a:ext cx="3214678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VI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Weronika ociera twarz Jezusowi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928802"/>
            <a:ext cx="6215074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5924097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2132" y="0"/>
            <a:ext cx="3571868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VII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Drugi upadek Jezusa</a:t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6435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628" y="0"/>
            <a:ext cx="4143372" cy="6858000"/>
          </a:xfrm>
        </p:spPr>
        <p:txBody>
          <a:bodyPr>
            <a:normAutofit/>
          </a:bodyPr>
          <a:lstStyle/>
          <a:p>
            <a:r>
              <a:rPr lang="pl-PL" sz="4800" b="1" dirty="0" smtClean="0">
                <a:latin typeface="Comic Sans MS" pitchFamily="66" charset="0"/>
              </a:rPr>
              <a:t>Stacja VIII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>Jezus pociesza płaczące niewiasty</a:t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endParaRPr lang="pl-PL" sz="48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863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rzchołek">
  <a:themeElements>
    <a:clrScheme name="Wierzchołek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Wierzchołek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rzchołek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27</Words>
  <PresentationFormat>Pokaz na ekranie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Wierzchołek</vt:lpstr>
      <vt:lpstr>  Droga  Krzyżowa   „ Zbawienie    przyszło       przez       krzyż…”  </vt:lpstr>
      <vt:lpstr>Stacja I  Jezus             na śmierć skazany </vt:lpstr>
      <vt:lpstr>Stacja II  Jezus bierze krzyż na swoje ramiona </vt:lpstr>
      <vt:lpstr>Stacja III  Pierwszy upadek Jezusa </vt:lpstr>
      <vt:lpstr>Stacja IV  Jezus spotyka Matkę swoją </vt:lpstr>
      <vt:lpstr> Stacja V  Szymon   z Cyreny pomaga Jezusowi dźwigać krzyż </vt:lpstr>
      <vt:lpstr>Stacja VI  Weronika ociera twarz Jezusowi </vt:lpstr>
      <vt:lpstr>Stacja VII  Drugi upadek Jezusa </vt:lpstr>
      <vt:lpstr>Stacja VIII  Jezus pociesza płaczące niewiasty  </vt:lpstr>
      <vt:lpstr>Stacja IX  Trzeci upadek Jezusa </vt:lpstr>
      <vt:lpstr> Stacja X  Jezus            z szat obnażony  </vt:lpstr>
      <vt:lpstr>Stacja XI  Jezus do krzyża przybity </vt:lpstr>
      <vt:lpstr>Stacja XII  Jezus           na krzyżu umiera  </vt:lpstr>
      <vt:lpstr>Stacja XIII  Jezus           z krzyża zdjęty </vt:lpstr>
      <vt:lpstr>Stacja XIV  Jezus             do grobu złożony </vt:lpstr>
      <vt:lpstr>Któryś za nas  cierpiał rany  Jezu Chryste  zmiłuj się  nad nami.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Droga Krzyżowa  </dc:title>
  <cp:lastModifiedBy>Kornela Gonciarz</cp:lastModifiedBy>
  <cp:revision>10</cp:revision>
  <dcterms:modified xsi:type="dcterms:W3CDTF">2020-03-01T14:44:59Z</dcterms:modified>
</cp:coreProperties>
</file>